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4.jpeg" ContentType="image/jpeg"/>
  <Override PartName="/ppt/media/image12.png" ContentType="image/png"/>
  <Override PartName="/ppt/media/image20.jpeg" ContentType="image/jpeg"/>
  <Override PartName="/ppt/media/image7.png" ContentType="image/png"/>
  <Override PartName="/ppt/media/image22.jpeg" ContentType="image/jpeg"/>
  <Override PartName="/ppt/media/image11.png" ContentType="image/png"/>
  <Override PartName="/ppt/media/image19.jpeg" ContentType="image/jpeg"/>
  <Override PartName="/ppt/media/image6.png" ContentType="image/png"/>
  <Override PartName="/ppt/media/image23.jpeg" ContentType="image/jpeg"/>
  <Override PartName="/ppt/media/image18.jpeg" ContentType="image/jpeg"/>
  <Override PartName="/ppt/media/image21.jpeg" ContentType="image/jpeg"/>
  <Override PartName="/ppt/media/image16.png" ContentType="image/png"/>
  <Override PartName="/ppt/media/image17.png" ContentType="image/png"/>
  <Override PartName="/ppt/media/image15.png" ContentType="image/png"/>
  <Override PartName="/ppt/media/image2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8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6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28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B18DAC2-7999-42F3-91AC-088C358FAD5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713E22-93F6-4F9D-B0AD-B5FAC440211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39B38B3-5302-41C8-B3BE-6FC69F02E71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EB8DDB-6BF2-4D5C-B6D2-2772C9A57F0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720827-D405-4069-B89D-3B6992919E5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543ECE8-3D07-446B-91BA-AC4A24FF35E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EAFE96-67BC-4E10-9B81-EA97DAC4F26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7CFD3FF-A82C-4A29-8FB5-23C80BB6B57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3747D49-4300-413D-9FC3-4F4CF450AE3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D045629-EB9E-40F1-95F2-0EEA45DE8E9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08AD005-F741-4595-AEA9-ABB4CFDC2FD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70CE5A8-0EC8-4936-9456-0C36BCB27D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FA7C711-663B-4FF0-979E-C6E5E5DB69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AB36DA-3448-4AE0-A966-8DD16620889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3DB3BFA-9487-46EF-8A39-99A3730CB37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71170BD-BC52-4FDC-9EF8-92B60E54689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1A4541A-EFD1-4008-B8D2-C5740023A1FC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098CC62-7F41-4098-B508-2485697C6E9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4A4AC11-FFC1-497F-A87C-11C3EB3D32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4140FCA-8137-43CE-B491-786F01ED1FD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35C4D55-5538-493C-8D8D-AD5A10D0507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DE4D61D-F939-421C-B114-EEFACF49A29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77A481-2C2C-4D8A-98FF-403D2F03E5A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9031F97-9F15-478B-9111-A789A09F06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BE52C9D-1CBF-459F-B998-23589D4AB5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489F266-201D-4FF8-9D4E-B16C02A9FE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3F3485B-588F-42D1-8C2F-C0BE54B83A1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3AD5AB-52B3-4E77-9DE2-3A3977FA673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55B1B6E-7866-4FA8-9F28-3A5BB5937D4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062889F-4AF9-43D3-9092-CFB1674A024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026032A-BB6A-4023-B295-78BDB7B7A59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08F597D-85F6-4B99-B01D-65853A138D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F1BB7D0-5A5E-4FB2-802A-47AD2EFEA9E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9834CCA-ECD9-46E0-BFBB-F5AA23C72B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B2379A8-3A2A-4687-9A89-D353BF75046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BD0EFB5-D28D-41A8-B9B9-E5751DC8357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CB236F7-F319-4F65-A60D-22DAAE7DB7D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701ECC9-B44A-498D-93F4-ED22C874BED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8C9F5A4-D848-4A25-8D0F-E628E573CD1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77DBC6A-9E1E-4D21-A0A6-A6A209E1603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ED0D322-8CC7-4F70-99F5-5532395EE09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CA7517F-1B28-4AF0-98AE-5C5FC3941E6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EB601E4-0A71-4656-AB47-FD6A702AE90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9B5CE76-14B8-489C-814F-F6D5FA74AE8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AE94B1-AB88-4C85-B509-FFC4649FD1A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6B85631-BE48-4AD0-B8E8-472357EEF0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BA2B947-CE15-4B6E-A5EA-C2297CAC6A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5A881F0-2B20-4803-A081-2A12D2FC7B4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2EDF8DC7-FEA5-42D9-AE85-F8B470A7FF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147B0858-AA07-4977-BB3A-8EE4B812BD6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F9A85CF-8E8D-419C-AD90-DEA28F8B7AE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79E9EAAA-D9F4-4C6A-A2F2-F9D5024997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04029A53-2906-45C0-80B3-1A1B09EDA02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311D8B8-E795-4402-AA49-38951507DB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CF12120-51BA-447F-B0AC-2F66E676E8C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F6A354-22FE-414E-BDCC-E2BC882DA8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B686DFC4-1FED-4C73-B0CE-BE8AD795452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04E6CEA-9761-40DE-B45C-A8D4B39EDB3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64CCCC-3305-443F-B3F3-87998171F2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23DD74-7735-4D2E-9C2E-8AD5D777F62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6"/>
          <p:cNvGrpSpPr/>
          <p:nvPr/>
        </p:nvGrpSpPr>
        <p:grpSpPr>
          <a:xfrm>
            <a:off x="-8640" y="-8640"/>
            <a:ext cx="9168480" cy="6873840"/>
            <a:chOff x="-8640" y="-8640"/>
            <a:chExt cx="9168480" cy="6873840"/>
          </a:xfrm>
        </p:grpSpPr>
        <p:sp>
          <p:nvSpPr>
            <p:cNvPr id="1" name="Freeform 6"/>
            <p:cNvSpPr/>
            <p:nvPr/>
          </p:nvSpPr>
          <p:spPr>
            <a:xfrm>
              <a:off x="-8640" y="4013280"/>
              <a:ext cx="455760" cy="285192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Freeform 9"/>
            <p:cNvSpPr/>
            <p:nvPr/>
          </p:nvSpPr>
          <p:spPr>
            <a:xfrm>
              <a:off x="6891840" y="0"/>
              <a:ext cx="2268000" cy="686520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Freeform 10"/>
            <p:cNvSpPr/>
            <p:nvPr/>
          </p:nvSpPr>
          <p:spPr>
            <a:xfrm>
              <a:off x="7205040" y="-8640"/>
              <a:ext cx="1946880" cy="686520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Freeform 11"/>
            <p:cNvSpPr/>
            <p:nvPr/>
          </p:nvSpPr>
          <p:spPr>
            <a:xfrm>
              <a:off x="6638040" y="3920040"/>
              <a:ext cx="2512080" cy="293652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Freeform 12"/>
            <p:cNvSpPr/>
            <p:nvPr/>
          </p:nvSpPr>
          <p:spPr>
            <a:xfrm>
              <a:off x="7010280" y="-8640"/>
              <a:ext cx="2141280" cy="686520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13"/>
            <p:cNvSpPr/>
            <p:nvPr/>
          </p:nvSpPr>
          <p:spPr>
            <a:xfrm>
              <a:off x="8295840" y="-8640"/>
              <a:ext cx="856080" cy="686520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14"/>
            <p:cNvSpPr/>
            <p:nvPr/>
          </p:nvSpPr>
          <p:spPr>
            <a:xfrm>
              <a:off x="8077320" y="-8640"/>
              <a:ext cx="1065240" cy="686520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Freeform 15"/>
            <p:cNvSpPr/>
            <p:nvPr/>
          </p:nvSpPr>
          <p:spPr>
            <a:xfrm>
              <a:off x="8060400" y="4893840"/>
              <a:ext cx="1092600" cy="196272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" name="Group 6"/>
          <p:cNvGrpSpPr/>
          <p:nvPr/>
        </p:nvGrpSpPr>
        <p:grpSpPr>
          <a:xfrm>
            <a:off x="-8640" y="-8640"/>
            <a:ext cx="9168480" cy="6873840"/>
            <a:chOff x="-8640" y="-8640"/>
            <a:chExt cx="9168480" cy="6873840"/>
          </a:xfrm>
        </p:grpSpPr>
        <p:sp>
          <p:nvSpPr>
            <p:cNvPr id="12" name="Straight Connector 16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Straight Connector 17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Freeform 18"/>
            <p:cNvSpPr/>
            <p:nvPr/>
          </p:nvSpPr>
          <p:spPr>
            <a:xfrm>
              <a:off x="6891840" y="0"/>
              <a:ext cx="2268000" cy="686520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Freeform 19"/>
            <p:cNvSpPr/>
            <p:nvPr/>
          </p:nvSpPr>
          <p:spPr>
            <a:xfrm>
              <a:off x="7205040" y="-8640"/>
              <a:ext cx="1946880" cy="686520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Freeform 20"/>
            <p:cNvSpPr/>
            <p:nvPr/>
          </p:nvSpPr>
          <p:spPr>
            <a:xfrm>
              <a:off x="6638040" y="3920040"/>
              <a:ext cx="2512080" cy="293652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Freeform 21"/>
            <p:cNvSpPr/>
            <p:nvPr/>
          </p:nvSpPr>
          <p:spPr>
            <a:xfrm>
              <a:off x="7010280" y="-8640"/>
              <a:ext cx="2141280" cy="686520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Freeform 22"/>
            <p:cNvSpPr/>
            <p:nvPr/>
          </p:nvSpPr>
          <p:spPr>
            <a:xfrm>
              <a:off x="8295840" y="-8640"/>
              <a:ext cx="856080" cy="686520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Freeform 23"/>
            <p:cNvSpPr/>
            <p:nvPr/>
          </p:nvSpPr>
          <p:spPr>
            <a:xfrm>
              <a:off x="8077320" y="-8640"/>
              <a:ext cx="1065240" cy="686520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Freeform 24"/>
            <p:cNvSpPr/>
            <p:nvPr/>
          </p:nvSpPr>
          <p:spPr>
            <a:xfrm>
              <a:off x="8060400" y="4893840"/>
              <a:ext cx="1092600" cy="196272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Freeform 27"/>
            <p:cNvSpPr/>
            <p:nvPr/>
          </p:nvSpPr>
          <p:spPr>
            <a:xfrm>
              <a:off x="-8640" y="-8640"/>
              <a:ext cx="862200" cy="5696640"/>
            </a:xfrm>
            <a:custGeom>
              <a:avLst/>
              <a:gdLst/>
              <a:ah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" name="PlaceHolder 1"/>
          <p:cNvSpPr>
            <a:spLocks noGrp="1"/>
          </p:cNvSpPr>
          <p:nvPr>
            <p:ph type="ftr" idx="1"/>
          </p:nvPr>
        </p:nvSpPr>
        <p:spPr>
          <a:xfrm>
            <a:off x="609480" y="6041520"/>
            <a:ext cx="46216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2"/>
          </p:nvPr>
        </p:nvSpPr>
        <p:spPr>
          <a:xfrm>
            <a:off x="6444720" y="6041520"/>
            <a:ext cx="5112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437F5AC-64CE-4698-8BA3-084580086DF2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24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3"/>
          </p:nvPr>
        </p:nvSpPr>
        <p:spPr>
          <a:xfrm>
            <a:off x="5405400" y="6041520"/>
            <a:ext cx="6825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 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6"/>
          <p:cNvGrpSpPr/>
          <p:nvPr/>
        </p:nvGrpSpPr>
        <p:grpSpPr>
          <a:xfrm>
            <a:off x="-8640" y="-8640"/>
            <a:ext cx="9168480" cy="6873840"/>
            <a:chOff x="-8640" y="-8640"/>
            <a:chExt cx="9168480" cy="6873840"/>
          </a:xfrm>
        </p:grpSpPr>
        <p:sp>
          <p:nvSpPr>
            <p:cNvPr id="64" name="Freeform 6"/>
            <p:cNvSpPr/>
            <p:nvPr/>
          </p:nvSpPr>
          <p:spPr>
            <a:xfrm>
              <a:off x="-8640" y="4013280"/>
              <a:ext cx="455760" cy="285192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Freeform 9"/>
            <p:cNvSpPr/>
            <p:nvPr/>
          </p:nvSpPr>
          <p:spPr>
            <a:xfrm>
              <a:off x="6891840" y="0"/>
              <a:ext cx="2268000" cy="686520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Freeform 10"/>
            <p:cNvSpPr/>
            <p:nvPr/>
          </p:nvSpPr>
          <p:spPr>
            <a:xfrm>
              <a:off x="7205040" y="-8640"/>
              <a:ext cx="1946880" cy="686520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Freeform 11"/>
            <p:cNvSpPr/>
            <p:nvPr/>
          </p:nvSpPr>
          <p:spPr>
            <a:xfrm>
              <a:off x="6638040" y="3920040"/>
              <a:ext cx="2512080" cy="293652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Freeform 12"/>
            <p:cNvSpPr/>
            <p:nvPr/>
          </p:nvSpPr>
          <p:spPr>
            <a:xfrm>
              <a:off x="7010280" y="-8640"/>
              <a:ext cx="2141280" cy="686520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Freeform 13"/>
            <p:cNvSpPr/>
            <p:nvPr/>
          </p:nvSpPr>
          <p:spPr>
            <a:xfrm>
              <a:off x="8295840" y="-8640"/>
              <a:ext cx="856080" cy="686520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Freeform 14"/>
            <p:cNvSpPr/>
            <p:nvPr/>
          </p:nvSpPr>
          <p:spPr>
            <a:xfrm>
              <a:off x="8077320" y="-8640"/>
              <a:ext cx="1065240" cy="686520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Freeform 15"/>
            <p:cNvSpPr/>
            <p:nvPr/>
          </p:nvSpPr>
          <p:spPr>
            <a:xfrm>
              <a:off x="8060400" y="4893840"/>
              <a:ext cx="1092600" cy="196272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" name="PlaceHolder 1"/>
          <p:cNvSpPr>
            <a:spLocks noGrp="1"/>
          </p:cNvSpPr>
          <p:nvPr>
            <p:ph type="ftr" idx="4"/>
          </p:nvPr>
        </p:nvSpPr>
        <p:spPr>
          <a:xfrm>
            <a:off x="609480" y="6041520"/>
            <a:ext cx="46216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5"/>
          </p:nvPr>
        </p:nvSpPr>
        <p:spPr>
          <a:xfrm>
            <a:off x="6444720" y="6041520"/>
            <a:ext cx="5112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34C0C6-64FA-4B35-A91E-9103605D2188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6"/>
          </p:nvPr>
        </p:nvSpPr>
        <p:spPr>
          <a:xfrm>
            <a:off x="5405400" y="6041520"/>
            <a:ext cx="6825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6"/>
          <p:cNvGrpSpPr/>
          <p:nvPr/>
        </p:nvGrpSpPr>
        <p:grpSpPr>
          <a:xfrm>
            <a:off x="-8640" y="-8640"/>
            <a:ext cx="9168480" cy="6873840"/>
            <a:chOff x="-8640" y="-8640"/>
            <a:chExt cx="9168480" cy="6873840"/>
          </a:xfrm>
        </p:grpSpPr>
        <p:sp>
          <p:nvSpPr>
            <p:cNvPr id="116" name="Freeform 6"/>
            <p:cNvSpPr/>
            <p:nvPr/>
          </p:nvSpPr>
          <p:spPr>
            <a:xfrm>
              <a:off x="-8640" y="4013280"/>
              <a:ext cx="455760" cy="285192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Freeform 9"/>
            <p:cNvSpPr/>
            <p:nvPr/>
          </p:nvSpPr>
          <p:spPr>
            <a:xfrm>
              <a:off x="6891840" y="0"/>
              <a:ext cx="2268000" cy="686520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Freeform 10"/>
            <p:cNvSpPr/>
            <p:nvPr/>
          </p:nvSpPr>
          <p:spPr>
            <a:xfrm>
              <a:off x="7205040" y="-8640"/>
              <a:ext cx="1946880" cy="686520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Freeform 11"/>
            <p:cNvSpPr/>
            <p:nvPr/>
          </p:nvSpPr>
          <p:spPr>
            <a:xfrm>
              <a:off x="6638040" y="3920040"/>
              <a:ext cx="2512080" cy="293652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Freeform 12"/>
            <p:cNvSpPr/>
            <p:nvPr/>
          </p:nvSpPr>
          <p:spPr>
            <a:xfrm>
              <a:off x="7010280" y="-8640"/>
              <a:ext cx="2141280" cy="686520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Freeform 13"/>
            <p:cNvSpPr/>
            <p:nvPr/>
          </p:nvSpPr>
          <p:spPr>
            <a:xfrm>
              <a:off x="8295840" y="-8640"/>
              <a:ext cx="856080" cy="686520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Freeform 14"/>
            <p:cNvSpPr/>
            <p:nvPr/>
          </p:nvSpPr>
          <p:spPr>
            <a:xfrm>
              <a:off x="8077320" y="-8640"/>
              <a:ext cx="1065240" cy="686520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Freeform 15"/>
            <p:cNvSpPr/>
            <p:nvPr/>
          </p:nvSpPr>
          <p:spPr>
            <a:xfrm>
              <a:off x="8060400" y="4893840"/>
              <a:ext cx="1092600" cy="196272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" name="PlaceHolder 1"/>
          <p:cNvSpPr>
            <a:spLocks noGrp="1"/>
          </p:cNvSpPr>
          <p:nvPr>
            <p:ph type="ftr" idx="7"/>
          </p:nvPr>
        </p:nvSpPr>
        <p:spPr>
          <a:xfrm>
            <a:off x="609480" y="6041520"/>
            <a:ext cx="46216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ldNum" idx="8"/>
          </p:nvPr>
        </p:nvSpPr>
        <p:spPr>
          <a:xfrm>
            <a:off x="6444720" y="6041520"/>
            <a:ext cx="5112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1463B11-F5AF-4DF3-B38C-6EC7BC276073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9"/>
          </p:nvPr>
        </p:nvSpPr>
        <p:spPr>
          <a:xfrm>
            <a:off x="5405400" y="6041520"/>
            <a:ext cx="6825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"/>
          <p:cNvGrpSpPr/>
          <p:nvPr/>
        </p:nvGrpSpPr>
        <p:grpSpPr>
          <a:xfrm>
            <a:off x="-8640" y="-8640"/>
            <a:ext cx="9168480" cy="6873840"/>
            <a:chOff x="-8640" y="-8640"/>
            <a:chExt cx="9168480" cy="6873840"/>
          </a:xfrm>
        </p:grpSpPr>
        <p:sp>
          <p:nvSpPr>
            <p:cNvPr id="168" name="Freeform 6"/>
            <p:cNvSpPr/>
            <p:nvPr/>
          </p:nvSpPr>
          <p:spPr>
            <a:xfrm>
              <a:off x="-8640" y="4013280"/>
              <a:ext cx="455760" cy="285192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Freeform 9"/>
            <p:cNvSpPr/>
            <p:nvPr/>
          </p:nvSpPr>
          <p:spPr>
            <a:xfrm>
              <a:off x="6891840" y="0"/>
              <a:ext cx="2268000" cy="686520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Freeform 10"/>
            <p:cNvSpPr/>
            <p:nvPr/>
          </p:nvSpPr>
          <p:spPr>
            <a:xfrm>
              <a:off x="7205040" y="-8640"/>
              <a:ext cx="1946880" cy="686520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Freeform 11"/>
            <p:cNvSpPr/>
            <p:nvPr/>
          </p:nvSpPr>
          <p:spPr>
            <a:xfrm>
              <a:off x="6638040" y="3920040"/>
              <a:ext cx="2512080" cy="293652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Freeform 12"/>
            <p:cNvSpPr/>
            <p:nvPr/>
          </p:nvSpPr>
          <p:spPr>
            <a:xfrm>
              <a:off x="7010280" y="-8640"/>
              <a:ext cx="2141280" cy="686520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Freeform 13"/>
            <p:cNvSpPr/>
            <p:nvPr/>
          </p:nvSpPr>
          <p:spPr>
            <a:xfrm>
              <a:off x="8295840" y="-8640"/>
              <a:ext cx="856080" cy="686520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Freeform 14"/>
            <p:cNvSpPr/>
            <p:nvPr/>
          </p:nvSpPr>
          <p:spPr>
            <a:xfrm>
              <a:off x="8077320" y="-8640"/>
              <a:ext cx="1065240" cy="686520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Freeform 15"/>
            <p:cNvSpPr/>
            <p:nvPr/>
          </p:nvSpPr>
          <p:spPr>
            <a:xfrm>
              <a:off x="8060400" y="4893840"/>
              <a:ext cx="1092600" cy="196272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" name="PlaceHolder 1"/>
          <p:cNvSpPr>
            <a:spLocks noGrp="1"/>
          </p:cNvSpPr>
          <p:nvPr>
            <p:ph type="ftr" idx="10"/>
          </p:nvPr>
        </p:nvSpPr>
        <p:spPr>
          <a:xfrm>
            <a:off x="609480" y="6041520"/>
            <a:ext cx="46216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ldNum" idx="11"/>
          </p:nvPr>
        </p:nvSpPr>
        <p:spPr>
          <a:xfrm>
            <a:off x="6444720" y="6041520"/>
            <a:ext cx="5112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3D0077-DFAF-4581-BF0D-ED5A9EEAFE45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dt" idx="12"/>
          </p:nvPr>
        </p:nvSpPr>
        <p:spPr>
          <a:xfrm>
            <a:off x="5405400" y="6041520"/>
            <a:ext cx="6825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roup 16"/>
          <p:cNvGrpSpPr/>
          <p:nvPr/>
        </p:nvGrpSpPr>
        <p:grpSpPr>
          <a:xfrm>
            <a:off x="-8640" y="-8640"/>
            <a:ext cx="9168120" cy="6873480"/>
            <a:chOff x="-8640" y="-8640"/>
            <a:chExt cx="9168120" cy="6873480"/>
          </a:xfrm>
        </p:grpSpPr>
        <p:sp>
          <p:nvSpPr>
            <p:cNvPr id="220" name="Freeform 6"/>
            <p:cNvSpPr/>
            <p:nvPr/>
          </p:nvSpPr>
          <p:spPr>
            <a:xfrm>
              <a:off x="-8640" y="4013280"/>
              <a:ext cx="455400" cy="285156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1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2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23" name="Freeform 9"/>
            <p:cNvSpPr/>
            <p:nvPr/>
          </p:nvSpPr>
          <p:spPr>
            <a:xfrm>
              <a:off x="6891840" y="0"/>
              <a:ext cx="2267640" cy="686484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4" name="Freeform 10"/>
            <p:cNvSpPr/>
            <p:nvPr/>
          </p:nvSpPr>
          <p:spPr>
            <a:xfrm>
              <a:off x="7205040" y="-8640"/>
              <a:ext cx="1946520" cy="686484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5" name="Freeform 11"/>
            <p:cNvSpPr/>
            <p:nvPr/>
          </p:nvSpPr>
          <p:spPr>
            <a:xfrm>
              <a:off x="6638040" y="3920040"/>
              <a:ext cx="2511720" cy="293616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6" name="Freeform 12"/>
            <p:cNvSpPr/>
            <p:nvPr/>
          </p:nvSpPr>
          <p:spPr>
            <a:xfrm>
              <a:off x="7010280" y="-8640"/>
              <a:ext cx="2140920" cy="686484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7" name="Freeform 13"/>
            <p:cNvSpPr/>
            <p:nvPr/>
          </p:nvSpPr>
          <p:spPr>
            <a:xfrm>
              <a:off x="8295840" y="-8640"/>
              <a:ext cx="855720" cy="686484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8" name="Freeform 14"/>
            <p:cNvSpPr/>
            <p:nvPr/>
          </p:nvSpPr>
          <p:spPr>
            <a:xfrm>
              <a:off x="8077320" y="-8640"/>
              <a:ext cx="1064880" cy="686484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29" name="Freeform 15"/>
            <p:cNvSpPr/>
            <p:nvPr/>
          </p:nvSpPr>
          <p:spPr>
            <a:xfrm>
              <a:off x="8060400" y="4893840"/>
              <a:ext cx="1092240" cy="196236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0" name="PlaceHolder 1"/>
          <p:cNvSpPr>
            <a:spLocks noGrp="1"/>
          </p:cNvSpPr>
          <p:nvPr>
            <p:ph type="ftr" idx="13"/>
          </p:nvPr>
        </p:nvSpPr>
        <p:spPr>
          <a:xfrm>
            <a:off x="609480" y="6041520"/>
            <a:ext cx="462132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ldNum" idx="14"/>
          </p:nvPr>
        </p:nvSpPr>
        <p:spPr>
          <a:xfrm>
            <a:off x="6444720" y="6041520"/>
            <a:ext cx="51084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B4A95AE-A69D-4F39-BE08-70C64CE0A7E7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dt" idx="15"/>
          </p:nvPr>
        </p:nvSpPr>
        <p:spPr>
          <a:xfrm>
            <a:off x="5405400" y="6041520"/>
            <a:ext cx="6822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hyperlink" Target="https://github.com/mariliahoshino/IFSP_Hortolandia_2025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github.com/espressif/esp-idf/issues/10314#issuecomment-2251960438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160" cy="16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90c226"/>
                </a:solidFill>
                <a:latin typeface="Trebuchet MS"/>
              </a:rPr>
              <a:t>Monitoramento de Horta Inteligente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subTitle"/>
          </p:nvPr>
        </p:nvSpPr>
        <p:spPr>
          <a:xfrm>
            <a:off x="1130760" y="4050720"/>
            <a:ext cx="582516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808080"/>
                </a:solidFill>
                <a:latin typeface="Trebuchet MS"/>
              </a:rPr>
              <a:t>IFSP – Hortolândia - Projeto IoT – 2025</a:t>
            </a: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808080"/>
                </a:solidFill>
                <a:latin typeface="Trebuchet MS"/>
              </a:rPr>
              <a:t>Marília Zeniti Hoshino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540000" y="249480"/>
            <a:ext cx="7669440" cy="82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Instalar a biblioteca do sensor DHT11, DHT22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312480" y="1980000"/>
            <a:ext cx="7178040" cy="4080960"/>
          </a:xfrm>
          <a:prstGeom prst="rect">
            <a:avLst/>
          </a:prstGeom>
          <a:ln w="0"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776160" y="5040000"/>
            <a:ext cx="3722760" cy="1490760"/>
          </a:xfrm>
          <a:prstGeom prst="rect">
            <a:avLst/>
          </a:prstGeom>
          <a:ln w="0">
            <a:noFill/>
          </a:ln>
        </p:spPr>
      </p:pic>
      <p:sp>
        <p:nvSpPr>
          <p:cNvPr id="299" name=""/>
          <p:cNvSpPr/>
          <p:nvPr/>
        </p:nvSpPr>
        <p:spPr>
          <a:xfrm>
            <a:off x="7020000" y="4860000"/>
            <a:ext cx="290520" cy="17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0" name=""/>
          <p:cNvSpPr/>
          <p:nvPr/>
        </p:nvSpPr>
        <p:spPr>
          <a:xfrm>
            <a:off x="1080000" y="6300000"/>
            <a:ext cx="235080" cy="17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" descr=""/>
          <p:cNvPicPr/>
          <p:nvPr/>
        </p:nvPicPr>
        <p:blipFill>
          <a:blip r:embed="rId1"/>
          <a:stretch/>
        </p:blipFill>
        <p:spPr>
          <a:xfrm>
            <a:off x="64440" y="496800"/>
            <a:ext cx="5695560" cy="6343200"/>
          </a:xfrm>
          <a:prstGeom prst="rect">
            <a:avLst/>
          </a:prstGeom>
          <a:ln w="0">
            <a:noFill/>
          </a:ln>
        </p:spPr>
      </p:pic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/>
          </p:nvPr>
        </p:nvSpPr>
        <p:spPr>
          <a:xfrm>
            <a:off x="492480" y="1080000"/>
            <a:ext cx="6346440" cy="41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3780000" y="1080000"/>
            <a:ext cx="1978920" cy="898920"/>
          </a:xfrm>
          <a:prstGeom prst="wedgeRectCallout">
            <a:avLst>
              <a:gd name="adj1" fmla="val -104128"/>
              <a:gd name="adj2" fmla="val 141433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Inclui a biblioteca do sensor DHT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141080" y="181080"/>
            <a:ext cx="2338920" cy="718920"/>
          </a:xfrm>
          <a:prstGeom prst="wedgeRectCallout">
            <a:avLst>
              <a:gd name="adj1" fmla="val -133185"/>
              <a:gd name="adj2" fmla="val 7978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Declaração de variáveis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6" name=""/>
          <p:cNvSpPr/>
          <p:nvPr/>
        </p:nvSpPr>
        <p:spPr>
          <a:xfrm>
            <a:off x="5940000" y="1620000"/>
            <a:ext cx="3060000" cy="1078920"/>
          </a:xfrm>
          <a:prstGeom prst="wedgeRectCallout">
            <a:avLst>
              <a:gd name="adj1" fmla="val -122175"/>
              <a:gd name="adj2" fmla="val 7016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#define cria uma macro, que é a associação de um identificador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7" name=""/>
          <p:cNvSpPr/>
          <p:nvPr/>
        </p:nvSpPr>
        <p:spPr>
          <a:xfrm>
            <a:off x="6121080" y="3960000"/>
            <a:ext cx="2698920" cy="720000"/>
          </a:xfrm>
          <a:prstGeom prst="wedgeRectCallout">
            <a:avLst>
              <a:gd name="adj1" fmla="val -175673"/>
              <a:gd name="adj2" fmla="val 876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Utilizado para criar o objeto dht do tipo DHT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8" name=""/>
          <p:cNvSpPr/>
          <p:nvPr/>
        </p:nvSpPr>
        <p:spPr>
          <a:xfrm>
            <a:off x="5941080" y="2881080"/>
            <a:ext cx="2698920" cy="898920"/>
          </a:xfrm>
          <a:prstGeom prst="wedgeRectCallout">
            <a:avLst>
              <a:gd name="adj1" fmla="val -128941"/>
              <a:gd name="adj2" fmla="val 95556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Verificar o sensor DHT utilizado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9" name=""/>
          <p:cNvSpPr/>
          <p:nvPr/>
        </p:nvSpPr>
        <p:spPr>
          <a:xfrm>
            <a:off x="6120000" y="4858920"/>
            <a:ext cx="2698920" cy="361080"/>
          </a:xfrm>
          <a:prstGeom prst="wedgeRectCallout">
            <a:avLst>
              <a:gd name="adj1" fmla="val -163710"/>
              <a:gd name="adj2" fmla="val -29463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Inicializa a porta serial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0" name=""/>
          <p:cNvSpPr/>
          <p:nvPr/>
        </p:nvSpPr>
        <p:spPr>
          <a:xfrm>
            <a:off x="5760000" y="5400000"/>
            <a:ext cx="2698920" cy="361080"/>
          </a:xfrm>
          <a:prstGeom prst="wedgeRectCallout">
            <a:avLst>
              <a:gd name="adj1" fmla="val -163710"/>
              <a:gd name="adj2" fmla="val -29463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Defininição de I/Os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1" name=""/>
          <p:cNvSpPr/>
          <p:nvPr/>
        </p:nvSpPr>
        <p:spPr>
          <a:xfrm>
            <a:off x="5761080" y="6118920"/>
            <a:ext cx="3058920" cy="361080"/>
          </a:xfrm>
          <a:prstGeom prst="wedgeRectCallout">
            <a:avLst>
              <a:gd name="adj1" fmla="val -163710"/>
              <a:gd name="adj2" fmla="val -29463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Inicializa a biblioteca DHT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107280" y="1440000"/>
            <a:ext cx="6552720" cy="3333240"/>
          </a:xfrm>
          <a:prstGeom prst="rect">
            <a:avLst/>
          </a:prstGeom>
          <a:ln w="0">
            <a:noFill/>
          </a:ln>
        </p:spPr>
      </p:pic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14" name=""/>
          <p:cNvSpPr/>
          <p:nvPr/>
        </p:nvSpPr>
        <p:spPr>
          <a:xfrm>
            <a:off x="4500000" y="360000"/>
            <a:ext cx="2518920" cy="538920"/>
          </a:xfrm>
          <a:prstGeom prst="wedgeRectCallout">
            <a:avLst>
              <a:gd name="adj1" fmla="val -158759"/>
              <a:gd name="adj2" fmla="val 230574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Chama a sub-rotina de leitura do DHT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5" name=""/>
          <p:cNvSpPr/>
          <p:nvPr/>
        </p:nvSpPr>
        <p:spPr>
          <a:xfrm>
            <a:off x="6121080" y="1080000"/>
            <a:ext cx="2518920" cy="718920"/>
          </a:xfrm>
          <a:prstGeom prst="wedgeRectCallout">
            <a:avLst>
              <a:gd name="adj1" fmla="val -131780"/>
              <a:gd name="adj2" fmla="val 10180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Chama a sub-rotina de leitura do sensor capacitivo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6" name=""/>
          <p:cNvSpPr/>
          <p:nvPr/>
        </p:nvSpPr>
        <p:spPr>
          <a:xfrm>
            <a:off x="5941080" y="2160000"/>
            <a:ext cx="2698920" cy="1258920"/>
          </a:xfrm>
          <a:prstGeom prst="wedgeRectCallout">
            <a:avLst>
              <a:gd name="adj1" fmla="val -134822"/>
              <a:gd name="adj2" fmla="val -491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Realiza a leitura do estado do botão e executa a sub-rotina ldbomba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17" name=""/>
          <p:cNvSpPr/>
          <p:nvPr/>
        </p:nvSpPr>
        <p:spPr>
          <a:xfrm>
            <a:off x="6300000" y="4141080"/>
            <a:ext cx="2698920" cy="1258920"/>
          </a:xfrm>
          <a:prstGeom prst="wedgeRectCallout">
            <a:avLst>
              <a:gd name="adj1" fmla="val -143731"/>
              <a:gd name="adj2" fmla="val -89708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Realiza a leitura do estado do botão e executa a sub-rotina de irrigação automática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560" cy="779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080" cy="41385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180000" y="900000"/>
            <a:ext cx="7228800" cy="2790000"/>
          </a:xfrm>
          <a:prstGeom prst="rect">
            <a:avLst/>
          </a:prstGeom>
          <a:ln w="0">
            <a:noFill/>
          </a:ln>
        </p:spPr>
      </p:pic>
      <p:sp>
        <p:nvSpPr>
          <p:cNvPr id="321" name=""/>
          <p:cNvSpPr/>
          <p:nvPr/>
        </p:nvSpPr>
        <p:spPr>
          <a:xfrm>
            <a:off x="5040000" y="360000"/>
            <a:ext cx="3598560" cy="1798560"/>
          </a:xfrm>
          <a:prstGeom prst="wedgeRectCallout">
            <a:avLst>
              <a:gd name="adj1" fmla="val -109129"/>
              <a:gd name="adj2" fmla="val -241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 a chave de irrigação automática ligada, executa a rotina e liga a bomba se a umidade do solo estiver abaixo do pré definido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2" name=""/>
          <p:cNvSpPr/>
          <p:nvPr/>
        </p:nvSpPr>
        <p:spPr>
          <a:xfrm>
            <a:off x="5220000" y="3061080"/>
            <a:ext cx="3418560" cy="1798560"/>
          </a:xfrm>
          <a:prstGeom prst="wedgeRectCallout">
            <a:avLst>
              <a:gd name="adj1" fmla="val -121287"/>
              <a:gd name="adj2" fmla="val -4210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Semelhante ao anterior, só que aqui desliga a bomba quando atinge a umidade do solo desejada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440" cy="41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280800" y="900000"/>
            <a:ext cx="4218120" cy="4770720"/>
          </a:xfrm>
          <a:prstGeom prst="rect">
            <a:avLst/>
          </a:prstGeom>
          <a:ln w="0">
            <a:noFill/>
          </a:ln>
        </p:spPr>
      </p:pic>
      <p:sp>
        <p:nvSpPr>
          <p:cNvPr id="326" name=""/>
          <p:cNvSpPr/>
          <p:nvPr/>
        </p:nvSpPr>
        <p:spPr>
          <a:xfrm>
            <a:off x="4680000" y="540000"/>
            <a:ext cx="3960000" cy="1800000"/>
          </a:xfrm>
          <a:prstGeom prst="wedgeRectCallout">
            <a:avLst>
              <a:gd name="adj1" fmla="val -109129"/>
              <a:gd name="adj2" fmla="val -241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a bomba está desligada executa aqui, liga a bomba e executa o comando while esperando soltar o botão para o programa não passar duas vezes no mesmo lugar e desligar em seguida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27" name=""/>
          <p:cNvSpPr/>
          <p:nvPr/>
        </p:nvSpPr>
        <p:spPr>
          <a:xfrm>
            <a:off x="4860000" y="3240000"/>
            <a:ext cx="3418920" cy="1798920"/>
          </a:xfrm>
          <a:prstGeom prst="wedgeRectCallout">
            <a:avLst>
              <a:gd name="adj1" fmla="val -121287"/>
              <a:gd name="adj2" fmla="val -4210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Semelhante ao anterior, só que aqui desliga a bomba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440" cy="41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30" name="" descr=""/>
          <p:cNvPicPr/>
          <p:nvPr/>
        </p:nvPicPr>
        <p:blipFill>
          <a:blip r:embed="rId1"/>
          <a:stretch/>
        </p:blipFill>
        <p:spPr>
          <a:xfrm>
            <a:off x="180000" y="900000"/>
            <a:ext cx="4561200" cy="5694480"/>
          </a:xfrm>
          <a:prstGeom prst="rect">
            <a:avLst/>
          </a:prstGeom>
          <a:ln w="0">
            <a:noFill/>
          </a:ln>
        </p:spPr>
      </p:pic>
      <p:sp>
        <p:nvSpPr>
          <p:cNvPr id="331" name=""/>
          <p:cNvSpPr/>
          <p:nvPr/>
        </p:nvSpPr>
        <p:spPr>
          <a:xfrm>
            <a:off x="5220000" y="720000"/>
            <a:ext cx="3058920" cy="358920"/>
          </a:xfrm>
          <a:prstGeom prst="wedgeRectCallout">
            <a:avLst>
              <a:gd name="adj1" fmla="val -151458"/>
              <a:gd name="adj2" fmla="val 79569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Rotina do sensor DHT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2" name=""/>
          <p:cNvSpPr/>
          <p:nvPr/>
        </p:nvSpPr>
        <p:spPr>
          <a:xfrm>
            <a:off x="5940000" y="1260000"/>
            <a:ext cx="2878920" cy="718920"/>
          </a:xfrm>
          <a:prstGeom prst="wedgeRectCallout">
            <a:avLst>
              <a:gd name="adj1" fmla="val -102092"/>
              <a:gd name="adj2" fmla="val 12666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Leitura de umidade e temperatura do sensor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3" name=""/>
          <p:cNvSpPr/>
          <p:nvPr/>
        </p:nvSpPr>
        <p:spPr>
          <a:xfrm>
            <a:off x="5760000" y="2160000"/>
            <a:ext cx="2878920" cy="538920"/>
          </a:xfrm>
          <a:prstGeom prst="wedgeRectCallout">
            <a:avLst>
              <a:gd name="adj1" fmla="val -144597"/>
              <a:gd name="adj2" fmla="val 5366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Imprimi os valores de temperatura e umidade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4" name=""/>
          <p:cNvSpPr/>
          <p:nvPr/>
        </p:nvSpPr>
        <p:spPr>
          <a:xfrm>
            <a:off x="5760000" y="2880000"/>
            <a:ext cx="3238920" cy="538920"/>
          </a:xfrm>
          <a:prstGeom prst="wedgeRectCallout">
            <a:avLst>
              <a:gd name="adj1" fmla="val -145819"/>
              <a:gd name="adj2" fmla="val 6971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Rotina do sensor de umidade do solo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5" name=""/>
          <p:cNvSpPr/>
          <p:nvPr/>
        </p:nvSpPr>
        <p:spPr>
          <a:xfrm>
            <a:off x="6300000" y="3600000"/>
            <a:ext cx="2518920" cy="538920"/>
          </a:xfrm>
          <a:prstGeom prst="wedgeRectCallout">
            <a:avLst>
              <a:gd name="adj1" fmla="val -133412"/>
              <a:gd name="adj2" fmla="val 2921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Leitura do sensor de umidade do solo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6" name=""/>
          <p:cNvSpPr/>
          <p:nvPr/>
        </p:nvSpPr>
        <p:spPr>
          <a:xfrm>
            <a:off x="5220000" y="4320000"/>
            <a:ext cx="3778920" cy="719280"/>
          </a:xfrm>
          <a:prstGeom prst="wedgeRectCallout">
            <a:avLst>
              <a:gd name="adj1" fmla="val -65731"/>
              <a:gd name="adj2" fmla="val -5173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Conversão da escala analógica do sensor para uma escala de referência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37" name=""/>
          <p:cNvSpPr/>
          <p:nvPr/>
        </p:nvSpPr>
        <p:spPr>
          <a:xfrm>
            <a:off x="4500000" y="5220000"/>
            <a:ext cx="4498920" cy="718920"/>
          </a:xfrm>
          <a:prstGeom prst="wedgeRectCallout">
            <a:avLst>
              <a:gd name="adj1" fmla="val -92050"/>
              <a:gd name="adj2" fmla="val -7873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a umidade do solo estiver abaixo do definido acende um LED avisando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312480" y="108000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Monte o seguinte circuito na protoboard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180000" y="1472760"/>
            <a:ext cx="7020000" cy="5187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312480" y="108000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Monte o seguinte circuito na protoboard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43" name="Picture 1" descr="1000049844.jpg"/>
          <p:cNvPicPr/>
          <p:nvPr/>
        </p:nvPicPr>
        <p:blipFill>
          <a:blip r:embed="rId1"/>
          <a:stretch/>
        </p:blipFill>
        <p:spPr>
          <a:xfrm>
            <a:off x="360000" y="1800000"/>
            <a:ext cx="7675560" cy="432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40000" y="29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/>
          </p:nvPr>
        </p:nvSpPr>
        <p:spPr>
          <a:xfrm>
            <a:off x="492480" y="1080000"/>
            <a:ext cx="81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Conecte o cabo USB na placa e no computador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Verifique a placa selecionada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Realize o upload do código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40000" y="249480"/>
            <a:ext cx="7669440" cy="82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Agora faça o upload do código aguarde a conclusão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48" name="" descr=""/>
          <p:cNvPicPr/>
          <p:nvPr/>
        </p:nvPicPr>
        <p:blipFill>
          <a:blip r:embed="rId1"/>
          <a:stretch/>
        </p:blipFill>
        <p:spPr>
          <a:xfrm>
            <a:off x="720000" y="1980000"/>
            <a:ext cx="4799160" cy="2055960"/>
          </a:xfrm>
          <a:prstGeom prst="rect">
            <a:avLst/>
          </a:prstGeom>
          <a:ln w="0">
            <a:noFill/>
          </a:ln>
        </p:spPr>
      </p:pic>
      <p:sp>
        <p:nvSpPr>
          <p:cNvPr id="349" name=""/>
          <p:cNvSpPr/>
          <p:nvPr/>
        </p:nvSpPr>
        <p:spPr>
          <a:xfrm>
            <a:off x="1080360" y="3240000"/>
            <a:ext cx="17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608760" y="4500000"/>
            <a:ext cx="5870160" cy="203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Introdução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Com o avanço da Internet das Coisas (IoT), tornou-se possível automatizar e monitorar hortas de forma inteligente. Este projeto visa aplicar sensores para coleta de dados ambientais, melhorando a eficiência do cultivo e reduzindo desperdícios.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440" cy="41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 em seguida abra o monitor serial e poderá ver o valor dos sensores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740880" y="1673640"/>
            <a:ext cx="6818040" cy="480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Montagem do Sistema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3200" spc="-1" strike="noStrike">
              <a:latin typeface="Arial"/>
            </a:endParaRPr>
          </a:p>
        </p:txBody>
      </p:sp>
      <p:pic>
        <p:nvPicPr>
          <p:cNvPr id="356" name="Picture 3" descr="1000049844.jpg"/>
          <p:cNvPicPr/>
          <p:nvPr/>
        </p:nvPicPr>
        <p:blipFill>
          <a:blip r:embed="rId1"/>
          <a:stretch/>
        </p:blipFill>
        <p:spPr>
          <a:xfrm>
            <a:off x="609480" y="1815120"/>
            <a:ext cx="4059000" cy="2284560"/>
          </a:xfrm>
          <a:prstGeom prst="rect">
            <a:avLst/>
          </a:prstGeom>
          <a:ln w="0">
            <a:noFill/>
          </a:ln>
        </p:spPr>
      </p:pic>
      <p:pic>
        <p:nvPicPr>
          <p:cNvPr id="357" name="Picture 4" descr="20241015_173545.jpg"/>
          <p:cNvPicPr/>
          <p:nvPr/>
        </p:nvPicPr>
        <p:blipFill>
          <a:blip r:embed="rId2"/>
          <a:stretch/>
        </p:blipFill>
        <p:spPr>
          <a:xfrm>
            <a:off x="4320000" y="3755520"/>
            <a:ext cx="4062600" cy="228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Instalação em Campo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3200" spc="-1" strike="noStrike">
              <a:latin typeface="Arial"/>
            </a:endParaRPr>
          </a:p>
        </p:txBody>
      </p:sp>
      <p:pic>
        <p:nvPicPr>
          <p:cNvPr id="360" name="Picture 3" descr="20241015_191214.jpg"/>
          <p:cNvPicPr/>
          <p:nvPr/>
        </p:nvPicPr>
        <p:blipFill>
          <a:blip r:embed="rId1"/>
          <a:stretch/>
        </p:blipFill>
        <p:spPr>
          <a:xfrm>
            <a:off x="914400" y="1371600"/>
            <a:ext cx="5688000" cy="319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Encapsulamento dos Sensores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Proteção do DHT 11/22 da chuva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63" name="Picture 3" descr="20241025_135742.jpg"/>
          <p:cNvPicPr/>
          <p:nvPr/>
        </p:nvPicPr>
        <p:blipFill>
          <a:blip r:embed="rId1"/>
          <a:stretch/>
        </p:blipFill>
        <p:spPr>
          <a:xfrm>
            <a:off x="711720" y="2664360"/>
            <a:ext cx="5688000" cy="3198960"/>
          </a:xfrm>
          <a:prstGeom prst="rect">
            <a:avLst/>
          </a:prstGeom>
          <a:ln w="0">
            <a:noFill/>
          </a:ln>
        </p:spPr>
      </p:pic>
      <p:pic>
        <p:nvPicPr>
          <p:cNvPr id="364" name="Picture 4" descr="20241112_101825.jpg"/>
          <p:cNvPicPr/>
          <p:nvPr/>
        </p:nvPicPr>
        <p:blipFill>
          <a:blip r:embed="rId2"/>
          <a:stretch/>
        </p:blipFill>
        <p:spPr>
          <a:xfrm>
            <a:off x="6503400" y="2664360"/>
            <a:ext cx="1798920" cy="319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Caixa de Controle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3200" spc="-1" strike="noStrike">
              <a:latin typeface="Arial"/>
            </a:endParaRPr>
          </a:p>
        </p:txBody>
      </p:sp>
      <p:pic>
        <p:nvPicPr>
          <p:cNvPr id="367" name="Picture 3" descr="20241112_101842.jpg"/>
          <p:cNvPicPr/>
          <p:nvPr/>
        </p:nvPicPr>
        <p:blipFill>
          <a:blip r:embed="rId1"/>
          <a:stretch/>
        </p:blipFill>
        <p:spPr>
          <a:xfrm>
            <a:off x="1371600" y="2262960"/>
            <a:ext cx="1798920" cy="319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Danos do Excesso de Água e o Fungo Ferrugem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4030200" cy="450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**Excesso de Água na Irrigação:**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Reduz a oxigenação no solo, sufocando as raízes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Favorece o apodrecimento das raízes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Diminui a absorção de nutrientes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Aumenta o risco de proliferação de fungos e bactérias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70" name="Imagem 6" descr=""/>
          <p:cNvPicPr/>
          <p:nvPr/>
        </p:nvPicPr>
        <p:blipFill>
          <a:blip r:embed="rId1"/>
          <a:stretch/>
        </p:blipFill>
        <p:spPr>
          <a:xfrm>
            <a:off x="4641120" y="2160720"/>
            <a:ext cx="4130640" cy="430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Benefícios do Sistema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Redução no consumo de água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Monitoramento remoto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Tomada de decisão com base em dados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Automação e eficiência no cuidado com as plantas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Conclusão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O projeto de horta inteligente demonstrou ser viável e eficiente, permitindo o acompanhamento das condições do solo e clima local em tempo real. Essa tecnologia pode ser aplicada em diferentes escalas e aprimorada com recursos como irrigação automatizada e integração com aplicativos.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8162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Projeto no github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Trebuchet MS"/>
                <a:hlinkClick r:id="rId1"/>
              </a:rPr>
              <a:t>https://github.com/mariliahoshino/IFSP_Hortolandia_2025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Objetivo do Projeto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Desenvolver um sistema de monitoramento de horta inteligente utilizando sensores de umidade, temperatura e umidade do ar, com microcontrolador e conectividade, permitindo a coleta e análise de dados em tempo real para tomada de decisões no cuidado das plantas.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Componentes Utilizados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Microcontrolador ESP32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Sensor de Umidade do Solo (capacitivo)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Fonte de alimentação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Jumpers e protoboard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Caixa de proteção e abrigo para sensor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- *Sensor DHT11 / DHT22 (temperatura e umidade)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- *Módulo relé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404040"/>
                </a:solidFill>
                <a:latin typeface="Trebuchet MS"/>
              </a:rPr>
              <a:t>* Se der tempo vamos utilizar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ESP32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360000" y="1519560"/>
            <a:ext cx="449892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São placas microcontroladas extremamente poderosas, que são equipadas com o moderno chip ESP32, que já vem embarcado com Wi-Fi, Bluetooth, dois processadores de altíssima velocidade, conversores DAC, ADC, portas PWM via software e grande capacidade de armazenamento de programas.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Memória: 520 KB SRAM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Wi-Fi b/g/n e bluetooth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Memória flash 4MB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Trabalha até 240MHz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5040000" y="720000"/>
            <a:ext cx="3778920" cy="37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Pinagem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1"/>
          <a:stretch/>
        </p:blipFill>
        <p:spPr>
          <a:xfrm>
            <a:off x="1440000" y="2862000"/>
            <a:ext cx="6094440" cy="3436920"/>
          </a:xfrm>
          <a:prstGeom prst="rect">
            <a:avLst/>
          </a:prstGeom>
          <a:ln w="0">
            <a:noFill/>
          </a:ln>
        </p:spPr>
      </p:pic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92480" y="1440000"/>
            <a:ext cx="6346440" cy="14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Referência da pinagem do ESP32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29480" y="119520"/>
            <a:ext cx="766944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7" name="" descr=""/>
          <p:cNvPicPr/>
          <p:nvPr/>
        </p:nvPicPr>
        <p:blipFill>
          <a:blip r:embed="rId1"/>
          <a:stretch/>
        </p:blipFill>
        <p:spPr>
          <a:xfrm>
            <a:off x="540000" y="1387440"/>
            <a:ext cx="7198920" cy="5271480"/>
          </a:xfrm>
          <a:prstGeom prst="rect">
            <a:avLst/>
          </a:prstGeom>
          <a:ln w="0">
            <a:noFill/>
          </a:ln>
        </p:spPr>
      </p:pic>
      <p:sp>
        <p:nvSpPr>
          <p:cNvPr id="288" name="PlaceHolder 3"/>
          <p:cNvSpPr>
            <a:spLocks noGrp="1"/>
          </p:cNvSpPr>
          <p:nvPr>
            <p:ph/>
          </p:nvPr>
        </p:nvSpPr>
        <p:spPr>
          <a:xfrm>
            <a:off x="312480" y="97956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Instalando a biblioteca do ESP32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949440" cy="64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778716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Quando instalar selecionar a versão antiga 2.0.6, versões novas tem ocorrido problema, talvez tenham resolvido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explicação no link: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Trebuchet MS"/>
                <a:hlinkClick r:id="rId1"/>
              </a:rPr>
              <a:t>https://github.com/espressif/esp-idf/issues/10314#issuecomment-2251960438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2"/>
          <a:stretch/>
        </p:blipFill>
        <p:spPr>
          <a:xfrm>
            <a:off x="540000" y="2848320"/>
            <a:ext cx="7018920" cy="399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40000" y="249480"/>
            <a:ext cx="7669440" cy="82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Agora é possível selecionar a placa ESP 32 DEV Module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843120" y="1800000"/>
            <a:ext cx="6355800" cy="19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65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pt-BR</dc:language>
  <cp:lastModifiedBy/>
  <dcterms:modified xsi:type="dcterms:W3CDTF">2025-04-11T16:19:19Z</dcterms:modified>
  <cp:revision>17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Apresentação na tela (4:3)</vt:lpwstr>
  </property>
  <property fmtid="{D5CDD505-2E9C-101B-9397-08002B2CF9AE}" pid="3" name="Slides">
    <vt:r8>12</vt:r8>
  </property>
</Properties>
</file>